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F7DF1E"/>
    <a:srgbClr val="121212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후기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67534" y="149055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ork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 </a:t>
            </a: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880772" y="4983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103307" y="2665091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Team. 한 </a:t>
            </a:r>
            <a:r>
              <a:rPr lang="en-US" sz="3200" b="0" i="0" u="none" strike="noStrike" cap="none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마디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000006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조별 과제를 함께하면서 정말 즐거운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 맡은 역할을 열심히 해준 덕분에 우리가 좋은 결과를 낼 수 있었던 것 같아요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도와가며 힘든 순간도 함께 이겨내고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것을 배운 소중한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많이 부족하지만 제 힘과 팀원들의 힘으로 페이지 하나씩 완성하고 나니 뿌듯했습니다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1522</Words>
  <Application>Microsoft Office PowerPoint</Application>
  <PresentationFormat>와이드스크린</PresentationFormat>
  <Paragraphs>512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gg sans</vt:lpstr>
      <vt:lpstr>Noto Sans Symbols</vt:lpstr>
      <vt:lpstr>나눔고딕OTF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70</cp:revision>
  <dcterms:created xsi:type="dcterms:W3CDTF">2025-01-20T11:57:41Z</dcterms:created>
  <dcterms:modified xsi:type="dcterms:W3CDTF">2025-02-09T00:31:43Z</dcterms:modified>
</cp:coreProperties>
</file>